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91" r:id="rId19"/>
    <p:sldId id="280" r:id="rId20"/>
    <p:sldId id="289" r:id="rId21"/>
    <p:sldId id="268" r:id="rId22"/>
    <p:sldId id="283" r:id="rId23"/>
    <p:sldId id="269" r:id="rId24"/>
    <p:sldId id="284" r:id="rId25"/>
    <p:sldId id="282" r:id="rId26"/>
    <p:sldId id="285" r:id="rId27"/>
    <p:sldId id="286" r:id="rId28"/>
    <p:sldId id="287" r:id="rId29"/>
    <p:sldId id="288" r:id="rId30"/>
    <p:sldId id="29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March 9, 2021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It’s costly to use water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B876-17DE-B24C-8D52-9B07936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Air CO</a:t>
            </a:r>
            <a:r>
              <a:rPr lang="en-US" baseline="-25000" dirty="0"/>
              <a:t>2</a:t>
            </a:r>
            <a:r>
              <a:rPr lang="en-US" dirty="0"/>
              <a:t> enrichment (FACE)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E74E3-F7F5-0D46-BA39-FC2749E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690688"/>
            <a:ext cx="5987138" cy="468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8C417-58F1-134D-AE9A-ED7FDDC1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5" y="2152475"/>
            <a:ext cx="4747904" cy="37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A00DB-2C1B-1749-9C29-FE4C74CE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" y="608652"/>
            <a:ext cx="6052988" cy="467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61719-9F8C-9E4D-A43E-F4EEE7D3F95B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02F69-E04C-CB46-874F-49ABAA2EE7C1}"/>
              </a:ext>
            </a:extLst>
          </p:cNvPr>
          <p:cNvSpPr/>
          <p:nvPr/>
        </p:nvSpPr>
        <p:spPr>
          <a:xfrm>
            <a:off x="504967" y="2565779"/>
            <a:ext cx="7042245" cy="7642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7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115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Draw a </a:t>
            </a:r>
            <a:r>
              <a:rPr lang="en-US" sz="3200">
                <a:solidFill>
                  <a:srgbClr val="FF0000"/>
                </a:solidFill>
              </a:rPr>
              <a:t>systems diagram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2C5A-51F0-5A43-91CF-3D45F838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off the press!!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991A2-C3BF-1E43-8FC5-498CBDA3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90700"/>
            <a:ext cx="9398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3EF54-353B-0B48-AEB9-02993938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09" y="274567"/>
            <a:ext cx="5892800" cy="306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CAE84-2964-1F48-A95D-61771A82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09" y="3987800"/>
            <a:ext cx="5905500" cy="287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B5D070-F20F-7544-A1E6-E1AAD8285605}"/>
              </a:ext>
            </a:extLst>
          </p:cNvPr>
          <p:cNvSpPr txBox="1"/>
          <p:nvPr/>
        </p:nvSpPr>
        <p:spPr>
          <a:xfrm>
            <a:off x="8420669" y="2906973"/>
            <a:ext cx="18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Diverging trends?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3950-1406-5546-B987-F15219EF64C6}"/>
              </a:ext>
            </a:extLst>
          </p:cNvPr>
          <p:cNvSpPr txBox="1"/>
          <p:nvPr/>
        </p:nvSpPr>
        <p:spPr>
          <a:xfrm>
            <a:off x="10444021" y="6488668"/>
            <a:ext cx="174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Lian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70228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10D09-B32A-E04E-AA4F-BBB85D9C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" y="997898"/>
            <a:ext cx="6007100" cy="298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16D0B9-C418-6E41-9460-14EB2132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997898"/>
            <a:ext cx="5994400" cy="445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60927-C47E-334E-932B-4DB680C63125}"/>
              </a:ext>
            </a:extLst>
          </p:cNvPr>
          <p:cNvSpPr txBox="1"/>
          <p:nvPr/>
        </p:nvSpPr>
        <p:spPr>
          <a:xfrm>
            <a:off x="1910687" y="5390866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look belowground!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B5E8-756C-BF45-9F82-AD2B5D6C0ED5}"/>
              </a:ext>
            </a:extLst>
          </p:cNvPr>
          <p:cNvSpPr txBox="1"/>
          <p:nvPr/>
        </p:nvSpPr>
        <p:spPr>
          <a:xfrm>
            <a:off x="10444021" y="6488668"/>
            <a:ext cx="174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Lian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9933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2C1436-003C-2145-9448-BBBA3882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31" y="979796"/>
            <a:ext cx="4483100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368D1-885E-7940-8B47-1FBF1887F392}"/>
              </a:ext>
            </a:extLst>
          </p:cNvPr>
          <p:cNvSpPr txBox="1"/>
          <p:nvPr/>
        </p:nvSpPr>
        <p:spPr>
          <a:xfrm>
            <a:off x="7096837" y="3133130"/>
            <a:ext cx="474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TRENDY model results showing separated and combined (yellow)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95ED2-00BD-B34A-B834-3DB060D28653}"/>
              </a:ext>
            </a:extLst>
          </p:cNvPr>
          <p:cNvSpPr txBox="1"/>
          <p:nvPr/>
        </p:nvSpPr>
        <p:spPr>
          <a:xfrm>
            <a:off x="10444021" y="6488668"/>
            <a:ext cx="174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Lian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9955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20FE-3638-F044-8E6A-C9CB68F5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Bazzaz</a:t>
            </a:r>
            <a:r>
              <a:rPr lang="en-US" dirty="0"/>
              <a:t> figure for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CBC6-7501-A240-9818-FD54B0F2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4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253281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458</Words>
  <Application>Microsoft Macintosh PowerPoint</Application>
  <PresentationFormat>Widescreen</PresentationFormat>
  <Paragraphs>77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Free Air CO2 enrichment (FACE) experiments</vt:lpstr>
      <vt:lpstr>PowerPoint Presentation</vt:lpstr>
      <vt:lpstr>PowerPoint Presentation</vt:lpstr>
      <vt:lpstr>What does this mean for the whole plant?</vt:lpstr>
      <vt:lpstr>PowerPoint Presentation</vt:lpstr>
      <vt:lpstr>What does this mean for the whole ecosystem?</vt:lpstr>
      <vt:lpstr>PowerPoint Presentation</vt:lpstr>
      <vt:lpstr>PowerPoint Presentation</vt:lpstr>
      <vt:lpstr>Hot off the press!!</vt:lpstr>
      <vt:lpstr>PowerPoint Presentation</vt:lpstr>
      <vt:lpstr>PowerPoint Presentation</vt:lpstr>
      <vt:lpstr>PowerPoint Presentation</vt:lpstr>
      <vt:lpstr>Bazzaz figure for discussion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35</cp:revision>
  <cp:lastPrinted>2021-03-09T14:47:22Z</cp:lastPrinted>
  <dcterms:created xsi:type="dcterms:W3CDTF">2019-02-23T15:17:21Z</dcterms:created>
  <dcterms:modified xsi:type="dcterms:W3CDTF">2021-03-09T14:52:53Z</dcterms:modified>
</cp:coreProperties>
</file>